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5715000" cy="5715000"/>
  <p:notesSz cx="6858000" cy="9144000"/>
  <p:defaultTextStyle>
    <a:defPPr>
      <a:defRPr lang="pt-BR"/>
    </a:defPPr>
    <a:lvl1pPr marL="0" algn="l" defTabSz="54864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1pPr>
    <a:lvl2pPr marL="274320" algn="l" defTabSz="54864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2pPr>
    <a:lvl3pPr marL="548640" algn="l" defTabSz="54864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3pPr>
    <a:lvl4pPr marL="822960" algn="l" defTabSz="54864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4pPr>
    <a:lvl5pPr marL="1097280" algn="l" defTabSz="54864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5pPr>
    <a:lvl6pPr marL="1371600" algn="l" defTabSz="54864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6pPr>
    <a:lvl7pPr marL="1645920" algn="l" defTabSz="54864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7pPr>
    <a:lvl8pPr marL="1920240" algn="l" defTabSz="54864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8pPr>
    <a:lvl9pPr marL="2194560" algn="l" defTabSz="548640" rtl="0" eaLnBrk="1" latinLnBrk="0" hangingPunct="1">
      <a:defRPr sz="108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184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625" y="935302"/>
            <a:ext cx="4857750" cy="1989667"/>
          </a:xfrm>
        </p:spPr>
        <p:txBody>
          <a:bodyPr anchor="b"/>
          <a:lstStyle>
            <a:lvl1pPr algn="ctr">
              <a:defRPr sz="375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75" y="3001698"/>
            <a:ext cx="4286250" cy="1379802"/>
          </a:xfrm>
        </p:spPr>
        <p:txBody>
          <a:bodyPr/>
          <a:lstStyle>
            <a:lvl1pPr marL="0" indent="0" algn="ctr">
              <a:buNone/>
              <a:defRPr sz="1500"/>
            </a:lvl1pPr>
            <a:lvl2pPr marL="285750" indent="0" algn="ctr">
              <a:buNone/>
              <a:defRPr sz="1250"/>
            </a:lvl2pPr>
            <a:lvl3pPr marL="571500" indent="0" algn="ctr">
              <a:buNone/>
              <a:defRPr sz="1125"/>
            </a:lvl3pPr>
            <a:lvl4pPr marL="857250" indent="0" algn="ctr">
              <a:buNone/>
              <a:defRPr sz="1000"/>
            </a:lvl4pPr>
            <a:lvl5pPr marL="1143000" indent="0" algn="ctr">
              <a:buNone/>
              <a:defRPr sz="1000"/>
            </a:lvl5pPr>
            <a:lvl6pPr marL="1428750" indent="0" algn="ctr">
              <a:buNone/>
              <a:defRPr sz="1000"/>
            </a:lvl6pPr>
            <a:lvl7pPr marL="1714500" indent="0" algn="ctr">
              <a:buNone/>
              <a:defRPr sz="1000"/>
            </a:lvl7pPr>
            <a:lvl8pPr marL="2000250" indent="0" algn="ctr">
              <a:buNone/>
              <a:defRPr sz="1000"/>
            </a:lvl8pPr>
            <a:lvl9pPr marL="2286000" indent="0" algn="ctr">
              <a:buNone/>
              <a:defRPr sz="10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9728-EE6D-48FA-B3B6-8BD1284ED3E9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44DA-97C5-4383-8C28-834B6E62C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5149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9728-EE6D-48FA-B3B6-8BD1284ED3E9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44DA-97C5-4383-8C28-834B6E62C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23556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089797" y="304271"/>
            <a:ext cx="1232297" cy="484319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2907" y="304271"/>
            <a:ext cx="3625453" cy="484319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9728-EE6D-48FA-B3B6-8BD1284ED3E9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44DA-97C5-4383-8C28-834B6E62C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88586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9728-EE6D-48FA-B3B6-8BD1284ED3E9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44DA-97C5-4383-8C28-834B6E62C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091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30" y="1424783"/>
            <a:ext cx="4929188" cy="2377281"/>
          </a:xfrm>
        </p:spPr>
        <p:txBody>
          <a:bodyPr anchor="b"/>
          <a:lstStyle>
            <a:lvl1pPr>
              <a:defRPr sz="375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930" y="3824554"/>
            <a:ext cx="4929188" cy="1250156"/>
          </a:xfrm>
        </p:spPr>
        <p:txBody>
          <a:bodyPr/>
          <a:lstStyle>
            <a:lvl1pPr marL="0" indent="0">
              <a:buNone/>
              <a:defRPr sz="1500">
                <a:solidFill>
                  <a:schemeClr val="tx1"/>
                </a:solidFill>
              </a:defRPr>
            </a:lvl1pPr>
            <a:lvl2pPr marL="285750" indent="0">
              <a:buNone/>
              <a:defRPr sz="1250">
                <a:solidFill>
                  <a:schemeClr val="tx1">
                    <a:tint val="75000"/>
                  </a:schemeClr>
                </a:solidFill>
              </a:defRPr>
            </a:lvl2pPr>
            <a:lvl3pPr marL="571500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3pPr>
            <a:lvl4pPr marL="8572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4pPr>
            <a:lvl5pPr marL="11430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5pPr>
            <a:lvl6pPr marL="14287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6pPr>
            <a:lvl7pPr marL="17145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7pPr>
            <a:lvl8pPr marL="200025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8pPr>
            <a:lvl9pPr marL="2286000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9728-EE6D-48FA-B3B6-8BD1284ED3E9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44DA-97C5-4383-8C28-834B6E62C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408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2906" y="1521354"/>
            <a:ext cx="2428875" cy="362611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893219" y="1521354"/>
            <a:ext cx="2428875" cy="3626115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9728-EE6D-48FA-B3B6-8BD1284ED3E9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44DA-97C5-4383-8C28-834B6E62C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4904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650" y="304272"/>
            <a:ext cx="4929188" cy="110463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3651" y="1400969"/>
            <a:ext cx="2417713" cy="686593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50" indent="0">
              <a:buNone/>
              <a:defRPr sz="1250" b="1"/>
            </a:lvl2pPr>
            <a:lvl3pPr marL="571500" indent="0">
              <a:buNone/>
              <a:defRPr sz="1125" b="1"/>
            </a:lvl3pPr>
            <a:lvl4pPr marL="857250" indent="0">
              <a:buNone/>
              <a:defRPr sz="1000" b="1"/>
            </a:lvl4pPr>
            <a:lvl5pPr marL="1143000" indent="0">
              <a:buNone/>
              <a:defRPr sz="1000" b="1"/>
            </a:lvl5pPr>
            <a:lvl6pPr marL="1428750" indent="0">
              <a:buNone/>
              <a:defRPr sz="1000" b="1"/>
            </a:lvl6pPr>
            <a:lvl7pPr marL="1714500" indent="0">
              <a:buNone/>
              <a:defRPr sz="1000" b="1"/>
            </a:lvl7pPr>
            <a:lvl8pPr marL="2000250" indent="0">
              <a:buNone/>
              <a:defRPr sz="1000" b="1"/>
            </a:lvl8pPr>
            <a:lvl9pPr marL="2286000" indent="0">
              <a:buNone/>
              <a:defRPr sz="10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51" y="2087563"/>
            <a:ext cx="2417713" cy="307049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3219" y="1400969"/>
            <a:ext cx="2429619" cy="686593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285750" indent="0">
              <a:buNone/>
              <a:defRPr sz="1250" b="1"/>
            </a:lvl2pPr>
            <a:lvl3pPr marL="571500" indent="0">
              <a:buNone/>
              <a:defRPr sz="1125" b="1"/>
            </a:lvl3pPr>
            <a:lvl4pPr marL="857250" indent="0">
              <a:buNone/>
              <a:defRPr sz="1000" b="1"/>
            </a:lvl4pPr>
            <a:lvl5pPr marL="1143000" indent="0">
              <a:buNone/>
              <a:defRPr sz="1000" b="1"/>
            </a:lvl5pPr>
            <a:lvl6pPr marL="1428750" indent="0">
              <a:buNone/>
              <a:defRPr sz="1000" b="1"/>
            </a:lvl6pPr>
            <a:lvl7pPr marL="1714500" indent="0">
              <a:buNone/>
              <a:defRPr sz="1000" b="1"/>
            </a:lvl7pPr>
            <a:lvl8pPr marL="2000250" indent="0">
              <a:buNone/>
              <a:defRPr sz="1000" b="1"/>
            </a:lvl8pPr>
            <a:lvl9pPr marL="2286000" indent="0">
              <a:buNone/>
              <a:defRPr sz="10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3219" y="2087563"/>
            <a:ext cx="2429619" cy="307049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9728-EE6D-48FA-B3B6-8BD1284ED3E9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44DA-97C5-4383-8C28-834B6E62C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35963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9728-EE6D-48FA-B3B6-8BD1284ED3E9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44DA-97C5-4383-8C28-834B6E62C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803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9728-EE6D-48FA-B3B6-8BD1284ED3E9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44DA-97C5-4383-8C28-834B6E62C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651" y="381000"/>
            <a:ext cx="1843236" cy="13335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9619" y="822856"/>
            <a:ext cx="2893219" cy="4061354"/>
          </a:xfrm>
        </p:spPr>
        <p:txBody>
          <a:bodyPr/>
          <a:lstStyle>
            <a:lvl1pPr>
              <a:defRPr sz="2000"/>
            </a:lvl1pPr>
            <a:lvl2pPr>
              <a:defRPr sz="1750"/>
            </a:lvl2pPr>
            <a:lvl3pPr>
              <a:defRPr sz="1500"/>
            </a:lvl3pPr>
            <a:lvl4pPr>
              <a:defRPr sz="1250"/>
            </a:lvl4pPr>
            <a:lvl5pPr>
              <a:defRPr sz="1250"/>
            </a:lvl5pPr>
            <a:lvl6pPr>
              <a:defRPr sz="1250"/>
            </a:lvl6pPr>
            <a:lvl7pPr>
              <a:defRPr sz="1250"/>
            </a:lvl7pPr>
            <a:lvl8pPr>
              <a:defRPr sz="1250"/>
            </a:lvl8pPr>
            <a:lvl9pPr>
              <a:defRPr sz="125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3651" y="1714500"/>
            <a:ext cx="1843236" cy="3176323"/>
          </a:xfrm>
        </p:spPr>
        <p:txBody>
          <a:bodyPr/>
          <a:lstStyle>
            <a:lvl1pPr marL="0" indent="0">
              <a:buNone/>
              <a:defRPr sz="1000"/>
            </a:lvl1pPr>
            <a:lvl2pPr marL="285750" indent="0">
              <a:buNone/>
              <a:defRPr sz="875"/>
            </a:lvl2pPr>
            <a:lvl3pPr marL="571500" indent="0">
              <a:buNone/>
              <a:defRPr sz="750"/>
            </a:lvl3pPr>
            <a:lvl4pPr marL="857250" indent="0">
              <a:buNone/>
              <a:defRPr sz="625"/>
            </a:lvl4pPr>
            <a:lvl5pPr marL="1143000" indent="0">
              <a:buNone/>
              <a:defRPr sz="625"/>
            </a:lvl5pPr>
            <a:lvl6pPr marL="1428750" indent="0">
              <a:buNone/>
              <a:defRPr sz="625"/>
            </a:lvl6pPr>
            <a:lvl7pPr marL="1714500" indent="0">
              <a:buNone/>
              <a:defRPr sz="625"/>
            </a:lvl7pPr>
            <a:lvl8pPr marL="2000250" indent="0">
              <a:buNone/>
              <a:defRPr sz="625"/>
            </a:lvl8pPr>
            <a:lvl9pPr marL="2286000" indent="0">
              <a:buNone/>
              <a:defRPr sz="625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9728-EE6D-48FA-B3B6-8BD1284ED3E9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44DA-97C5-4383-8C28-834B6E62C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863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3651" y="381000"/>
            <a:ext cx="1843236" cy="1333500"/>
          </a:xfrm>
        </p:spPr>
        <p:txBody>
          <a:bodyPr anchor="b"/>
          <a:lstStyle>
            <a:lvl1pPr>
              <a:defRPr sz="2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429619" y="822856"/>
            <a:ext cx="2893219" cy="4061354"/>
          </a:xfrm>
        </p:spPr>
        <p:txBody>
          <a:bodyPr anchor="t"/>
          <a:lstStyle>
            <a:lvl1pPr marL="0" indent="0">
              <a:buNone/>
              <a:defRPr sz="2000"/>
            </a:lvl1pPr>
            <a:lvl2pPr marL="285750" indent="0">
              <a:buNone/>
              <a:defRPr sz="1750"/>
            </a:lvl2pPr>
            <a:lvl3pPr marL="571500" indent="0">
              <a:buNone/>
              <a:defRPr sz="1500"/>
            </a:lvl3pPr>
            <a:lvl4pPr marL="857250" indent="0">
              <a:buNone/>
              <a:defRPr sz="1250"/>
            </a:lvl4pPr>
            <a:lvl5pPr marL="1143000" indent="0">
              <a:buNone/>
              <a:defRPr sz="1250"/>
            </a:lvl5pPr>
            <a:lvl6pPr marL="1428750" indent="0">
              <a:buNone/>
              <a:defRPr sz="1250"/>
            </a:lvl6pPr>
            <a:lvl7pPr marL="1714500" indent="0">
              <a:buNone/>
              <a:defRPr sz="1250"/>
            </a:lvl7pPr>
            <a:lvl8pPr marL="2000250" indent="0">
              <a:buNone/>
              <a:defRPr sz="1250"/>
            </a:lvl8pPr>
            <a:lvl9pPr marL="2286000" indent="0">
              <a:buNone/>
              <a:defRPr sz="125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3651" y="1714500"/>
            <a:ext cx="1843236" cy="3176323"/>
          </a:xfrm>
        </p:spPr>
        <p:txBody>
          <a:bodyPr/>
          <a:lstStyle>
            <a:lvl1pPr marL="0" indent="0">
              <a:buNone/>
              <a:defRPr sz="1000"/>
            </a:lvl1pPr>
            <a:lvl2pPr marL="285750" indent="0">
              <a:buNone/>
              <a:defRPr sz="875"/>
            </a:lvl2pPr>
            <a:lvl3pPr marL="571500" indent="0">
              <a:buNone/>
              <a:defRPr sz="750"/>
            </a:lvl3pPr>
            <a:lvl4pPr marL="857250" indent="0">
              <a:buNone/>
              <a:defRPr sz="625"/>
            </a:lvl4pPr>
            <a:lvl5pPr marL="1143000" indent="0">
              <a:buNone/>
              <a:defRPr sz="625"/>
            </a:lvl5pPr>
            <a:lvl6pPr marL="1428750" indent="0">
              <a:buNone/>
              <a:defRPr sz="625"/>
            </a:lvl6pPr>
            <a:lvl7pPr marL="1714500" indent="0">
              <a:buNone/>
              <a:defRPr sz="625"/>
            </a:lvl7pPr>
            <a:lvl8pPr marL="2000250" indent="0">
              <a:buNone/>
              <a:defRPr sz="625"/>
            </a:lvl8pPr>
            <a:lvl9pPr marL="2286000" indent="0">
              <a:buNone/>
              <a:defRPr sz="625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E9728-EE6D-48FA-B3B6-8BD1284ED3E9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7244DA-97C5-4383-8C28-834B6E62C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2983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2906" y="304272"/>
            <a:ext cx="4929188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906" y="1521354"/>
            <a:ext cx="4929188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92906" y="5296960"/>
            <a:ext cx="1285875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DE9728-EE6D-48FA-B3B6-8BD1284ED3E9}" type="datetimeFigureOut">
              <a:rPr lang="pt-BR" smtClean="0"/>
              <a:t>25/06/2020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93094" y="5296960"/>
            <a:ext cx="192881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6219" y="5296960"/>
            <a:ext cx="1285875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7244DA-97C5-4383-8C28-834B6E62CFE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8416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71500" rtl="0" eaLnBrk="1" latinLnBrk="0" hangingPunct="1">
        <a:lnSpc>
          <a:spcPct val="90000"/>
        </a:lnSpc>
        <a:spcBef>
          <a:spcPct val="0"/>
        </a:spcBef>
        <a:buNone/>
        <a:defRPr sz="27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2875" indent="-142875" algn="l" defTabSz="571500" rtl="0" eaLnBrk="1" latinLnBrk="0" hangingPunct="1">
        <a:lnSpc>
          <a:spcPct val="90000"/>
        </a:lnSpc>
        <a:spcBef>
          <a:spcPts val="625"/>
        </a:spcBef>
        <a:buFont typeface="Arial" panose="020B0604020202020204" pitchFamily="34" charset="0"/>
        <a:buChar char="•"/>
        <a:defRPr sz="1750" kern="1200">
          <a:solidFill>
            <a:schemeClr val="tx1"/>
          </a:solidFill>
          <a:latin typeface="+mn-lt"/>
          <a:ea typeface="+mn-ea"/>
          <a:cs typeface="+mn-cs"/>
        </a:defRPr>
      </a:lvl1pPr>
      <a:lvl2pPr marL="42862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1437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250" kern="1200">
          <a:solidFill>
            <a:schemeClr val="tx1"/>
          </a:solidFill>
          <a:latin typeface="+mn-lt"/>
          <a:ea typeface="+mn-ea"/>
          <a:cs typeface="+mn-cs"/>
        </a:defRPr>
      </a:lvl3pPr>
      <a:lvl4pPr marL="100012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28587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57162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85737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14312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428875" indent="-142875" algn="l" defTabSz="571500" rtl="0" eaLnBrk="1" latinLnBrk="0" hangingPunct="1">
        <a:lnSpc>
          <a:spcPct val="90000"/>
        </a:lnSpc>
        <a:spcBef>
          <a:spcPts val="313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1pPr>
      <a:lvl2pPr marL="2857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2pPr>
      <a:lvl3pPr marL="5715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8572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5pPr>
      <a:lvl6pPr marL="14287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6pPr>
      <a:lvl7pPr marL="17145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7pPr>
      <a:lvl8pPr marL="200025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algn="l" defTabSz="571500" rtl="0" eaLnBrk="1" latinLnBrk="0" hangingPunct="1">
        <a:defRPr sz="11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832288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Jonathann Xavier</dc:creator>
  <cp:lastModifiedBy>Jonathann Xavier</cp:lastModifiedBy>
  <cp:revision>1</cp:revision>
  <dcterms:created xsi:type="dcterms:W3CDTF">2020-06-25T14:07:36Z</dcterms:created>
  <dcterms:modified xsi:type="dcterms:W3CDTF">2020-06-25T14:11:51Z</dcterms:modified>
</cp:coreProperties>
</file>